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6256000" cy="914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2286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4572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6858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9144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1430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13716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16002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18288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78" y="228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735770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46100" latinLnBrk="0">
      <a:defRPr sz="2000">
        <a:latin typeface="Lucida Grande"/>
        <a:ea typeface="Lucida Grande"/>
        <a:cs typeface="Lucida Grande"/>
        <a:sym typeface="Lucida Grande"/>
      </a:defRPr>
    </a:lvl1pPr>
    <a:lvl2pPr indent="228600" defTabSz="546100" latinLnBrk="0">
      <a:defRPr sz="2000">
        <a:latin typeface="Lucida Grande"/>
        <a:ea typeface="Lucida Grande"/>
        <a:cs typeface="Lucida Grande"/>
        <a:sym typeface="Lucida Grande"/>
      </a:defRPr>
    </a:lvl2pPr>
    <a:lvl3pPr indent="457200" defTabSz="546100" latinLnBrk="0">
      <a:defRPr sz="2000">
        <a:latin typeface="Lucida Grande"/>
        <a:ea typeface="Lucida Grande"/>
        <a:cs typeface="Lucida Grande"/>
        <a:sym typeface="Lucida Grande"/>
      </a:defRPr>
    </a:lvl3pPr>
    <a:lvl4pPr indent="685800" defTabSz="546100" latinLnBrk="0">
      <a:defRPr sz="2000">
        <a:latin typeface="Lucida Grande"/>
        <a:ea typeface="Lucida Grande"/>
        <a:cs typeface="Lucida Grande"/>
        <a:sym typeface="Lucida Grande"/>
      </a:defRPr>
    </a:lvl4pPr>
    <a:lvl5pPr indent="914400" defTabSz="546100" latinLnBrk="0">
      <a:defRPr sz="2000">
        <a:latin typeface="Lucida Grande"/>
        <a:ea typeface="Lucida Grande"/>
        <a:cs typeface="Lucida Grande"/>
        <a:sym typeface="Lucida Grande"/>
      </a:defRPr>
    </a:lvl5pPr>
    <a:lvl6pPr indent="1143000" defTabSz="546100" latinLnBrk="0">
      <a:defRPr sz="2000">
        <a:latin typeface="Lucida Grande"/>
        <a:ea typeface="Lucida Grande"/>
        <a:cs typeface="Lucida Grande"/>
        <a:sym typeface="Lucida Grande"/>
      </a:defRPr>
    </a:lvl6pPr>
    <a:lvl7pPr indent="1371600" defTabSz="546100" latinLnBrk="0">
      <a:defRPr sz="2000">
        <a:latin typeface="Lucida Grande"/>
        <a:ea typeface="Lucida Grande"/>
        <a:cs typeface="Lucida Grande"/>
        <a:sym typeface="Lucida Grande"/>
      </a:defRPr>
    </a:lvl7pPr>
    <a:lvl8pPr indent="1600200" defTabSz="546100" latinLnBrk="0">
      <a:defRPr sz="2000">
        <a:latin typeface="Lucida Grande"/>
        <a:ea typeface="Lucida Grande"/>
        <a:cs typeface="Lucida Grande"/>
        <a:sym typeface="Lucida Grande"/>
      </a:defRPr>
    </a:lvl8pPr>
    <a:lvl9pPr indent="1828800" defTabSz="546100" latinLnBrk="0">
      <a:defRPr sz="20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155700" y="1536700"/>
            <a:ext cx="13931900" cy="30861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pic" sz="quarter" idx="13"/>
          </p:nvPr>
        </p:nvSpPr>
        <p:spPr>
          <a:xfrm>
            <a:off x="10350500" y="1689100"/>
            <a:ext cx="4356100" cy="58039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1155700" y="1435100"/>
            <a:ext cx="8369300" cy="30861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t>Title Text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sz="quarter" idx="1"/>
          </p:nvPr>
        </p:nvSpPr>
        <p:spPr>
          <a:xfrm>
            <a:off x="1155700" y="4597400"/>
            <a:ext cx="8369300" cy="3086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000"/>
            </a:lvl1pPr>
            <a:lvl2pPr marL="0" indent="0" algn="ctr">
              <a:spcBef>
                <a:spcPts val="0"/>
              </a:spcBef>
              <a:buSzTx/>
              <a:buNone/>
              <a:defRPr sz="3000"/>
            </a:lvl2pPr>
            <a:lvl3pPr marL="0" indent="0" algn="ctr">
              <a:spcBef>
                <a:spcPts val="0"/>
              </a:spcBef>
              <a:buSzTx/>
              <a:buNone/>
              <a:defRPr sz="3000"/>
            </a:lvl3pPr>
            <a:lvl4pPr marL="0" indent="0" algn="ctr">
              <a:spcBef>
                <a:spcPts val="0"/>
              </a:spcBef>
              <a:buSzTx/>
              <a:buNone/>
              <a:defRPr sz="3000"/>
            </a:lvl4pPr>
            <a:lvl5pPr marL="0" indent="0" algn="ctr">
              <a:spcBef>
                <a:spcPts val="0"/>
              </a:spcBef>
              <a:buSzTx/>
              <a:buNone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pic" sz="quarter" idx="13"/>
          </p:nvPr>
        </p:nvSpPr>
        <p:spPr>
          <a:xfrm>
            <a:off x="10350500" y="1689100"/>
            <a:ext cx="4356100" cy="58039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1155700" y="1435100"/>
            <a:ext cx="8369300" cy="30861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t>Title Text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xfrm>
            <a:off x="1155700" y="4597400"/>
            <a:ext cx="8369300" cy="3086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000"/>
            </a:lvl1pPr>
            <a:lvl2pPr marL="0" indent="0" algn="ctr">
              <a:spcBef>
                <a:spcPts val="0"/>
              </a:spcBef>
              <a:buSzTx/>
              <a:buNone/>
              <a:defRPr sz="3000"/>
            </a:lvl2pPr>
            <a:lvl3pPr marL="0" indent="0" algn="ctr">
              <a:spcBef>
                <a:spcPts val="0"/>
              </a:spcBef>
              <a:buSzTx/>
              <a:buNone/>
              <a:defRPr sz="3000"/>
            </a:lvl3pPr>
            <a:lvl4pPr marL="0" indent="0" algn="ctr">
              <a:spcBef>
                <a:spcPts val="0"/>
              </a:spcBef>
              <a:buSzTx/>
              <a:buNone/>
              <a:defRPr sz="3000"/>
            </a:lvl4pPr>
            <a:lvl5pPr marL="0" indent="0" algn="ctr">
              <a:spcBef>
                <a:spcPts val="0"/>
              </a:spcBef>
              <a:buSzTx/>
              <a:buNone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pic" sz="quarter" idx="13"/>
          </p:nvPr>
        </p:nvSpPr>
        <p:spPr>
          <a:xfrm>
            <a:off x="9588500" y="2667000"/>
            <a:ext cx="4191000" cy="55880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9" name="Shape 109"/>
          <p:cNvSpPr>
            <a:spLocks noGrp="1"/>
          </p:cNvSpPr>
          <p:nvPr>
            <p:ph type="body" sz="half" idx="1"/>
          </p:nvPr>
        </p:nvSpPr>
        <p:spPr>
          <a:xfrm>
            <a:off x="1155700" y="2603500"/>
            <a:ext cx="6807200" cy="5702300"/>
          </a:xfrm>
          <a:prstGeom prst="rect">
            <a:avLst/>
          </a:prstGeom>
        </p:spPr>
        <p:txBody>
          <a:bodyPr/>
          <a:lstStyle>
            <a:lvl1pPr marL="685800" indent="-469900">
              <a:spcBef>
                <a:spcPts val="4600"/>
              </a:spcBef>
              <a:defRPr sz="2800"/>
            </a:lvl1pPr>
            <a:lvl2pPr marL="977900" indent="-469900">
              <a:spcBef>
                <a:spcPts val="4600"/>
              </a:spcBef>
              <a:defRPr sz="2800"/>
            </a:lvl2pPr>
            <a:lvl3pPr marL="1270000" indent="-469900">
              <a:spcBef>
                <a:spcPts val="4600"/>
              </a:spcBef>
              <a:defRPr sz="2800"/>
            </a:lvl3pPr>
            <a:lvl4pPr marL="1574800" indent="-469900">
              <a:spcBef>
                <a:spcPts val="4600"/>
              </a:spcBef>
              <a:defRPr sz="2800"/>
            </a:lvl4pPr>
            <a:lvl5pPr marL="1866900" indent="-469900">
              <a:spcBef>
                <a:spcPts val="4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sz="half" idx="1"/>
          </p:nvPr>
        </p:nvSpPr>
        <p:spPr>
          <a:xfrm>
            <a:off x="1155700" y="2603500"/>
            <a:ext cx="6807200" cy="5702300"/>
          </a:xfrm>
          <a:prstGeom prst="rect">
            <a:avLst/>
          </a:prstGeom>
        </p:spPr>
        <p:txBody>
          <a:bodyPr/>
          <a:lstStyle>
            <a:lvl1pPr marL="685800" indent="-469900">
              <a:spcBef>
                <a:spcPts val="4600"/>
              </a:spcBef>
              <a:defRPr sz="2800"/>
            </a:lvl1pPr>
            <a:lvl2pPr marL="977900" indent="-469900">
              <a:spcBef>
                <a:spcPts val="4600"/>
              </a:spcBef>
              <a:defRPr sz="2800"/>
            </a:lvl2pPr>
            <a:lvl3pPr marL="1270000" indent="-469900">
              <a:spcBef>
                <a:spcPts val="4600"/>
              </a:spcBef>
              <a:defRPr sz="2800"/>
            </a:lvl3pPr>
            <a:lvl4pPr marL="1574800" indent="-469900">
              <a:spcBef>
                <a:spcPts val="4600"/>
              </a:spcBef>
              <a:defRPr sz="2800"/>
            </a:lvl4pPr>
            <a:lvl5pPr marL="1866900" indent="-469900">
              <a:spcBef>
                <a:spcPts val="4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Shape 127"/>
          <p:cNvSpPr>
            <a:spLocks noGrp="1"/>
          </p:cNvSpPr>
          <p:nvPr>
            <p:ph type="body" sz="half" idx="1"/>
          </p:nvPr>
        </p:nvSpPr>
        <p:spPr>
          <a:xfrm>
            <a:off x="8851900" y="2603500"/>
            <a:ext cx="6235700" cy="5702300"/>
          </a:xfrm>
          <a:prstGeom prst="rect">
            <a:avLst/>
          </a:prstGeom>
        </p:spPr>
        <p:txBody>
          <a:bodyPr/>
          <a:lstStyle>
            <a:lvl1pPr marL="685800" indent="-469900">
              <a:spcBef>
                <a:spcPts val="4600"/>
              </a:spcBef>
              <a:defRPr sz="2800"/>
            </a:lvl1pPr>
            <a:lvl2pPr marL="977900" indent="-469900">
              <a:spcBef>
                <a:spcPts val="4600"/>
              </a:spcBef>
              <a:defRPr sz="2800"/>
            </a:lvl2pPr>
            <a:lvl3pPr marL="1270000" indent="-469900">
              <a:spcBef>
                <a:spcPts val="4600"/>
              </a:spcBef>
              <a:defRPr sz="2800"/>
            </a:lvl3pPr>
            <a:lvl4pPr marL="1574800" indent="-469900">
              <a:spcBef>
                <a:spcPts val="4600"/>
              </a:spcBef>
              <a:defRPr sz="2800"/>
            </a:lvl4pPr>
            <a:lvl5pPr marL="1866900" indent="-469900">
              <a:spcBef>
                <a:spcPts val="4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hape 1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numCol="2" spcCol="696595" anchor="t"/>
          <a:lstStyle>
            <a:lvl1pPr marL="685800" indent="-469900">
              <a:defRPr sz="2800"/>
            </a:lvl1pPr>
            <a:lvl2pPr marL="977900" indent="-469900">
              <a:defRPr sz="2800"/>
            </a:lvl2pPr>
            <a:lvl3pPr marL="1270000" indent="-469900">
              <a:defRPr sz="2800"/>
            </a:lvl3pPr>
            <a:lvl4pPr marL="1574800" indent="-469900">
              <a:defRPr sz="2800"/>
            </a:lvl4pPr>
            <a:lvl5pPr marL="1866900" indent="-469900"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1155700" y="1181100"/>
            <a:ext cx="13931900" cy="6769100"/>
          </a:xfrm>
          <a:prstGeom prst="rect">
            <a:avLst/>
          </a:prstGeom>
        </p:spPr>
        <p:txBody>
          <a:bodyPr/>
          <a:lstStyle>
            <a:lvl1pPr>
              <a:spcBef>
                <a:spcPts val="4900"/>
              </a:spcBef>
            </a:lvl1pPr>
            <a:lvl2pPr>
              <a:spcBef>
                <a:spcPts val="4900"/>
              </a:spcBef>
            </a:lvl2pPr>
            <a:lvl3pPr>
              <a:spcBef>
                <a:spcPts val="4900"/>
              </a:spcBef>
            </a:lvl3pPr>
            <a:lvl4pPr>
              <a:spcBef>
                <a:spcPts val="4900"/>
              </a:spcBef>
            </a:lvl4pPr>
            <a:lvl5pPr>
              <a:spcBef>
                <a:spcPts val="490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1663700" y="241300"/>
            <a:ext cx="12941300" cy="22987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1155700" y="2781300"/>
            <a:ext cx="13931900" cy="35687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pic" sz="half" idx="13"/>
          </p:nvPr>
        </p:nvSpPr>
        <p:spPr>
          <a:xfrm>
            <a:off x="4445000" y="1638300"/>
            <a:ext cx="7366000" cy="41402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1155700" y="6908800"/>
            <a:ext cx="13931900" cy="15875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pic" sz="half" idx="13"/>
          </p:nvPr>
        </p:nvSpPr>
        <p:spPr>
          <a:xfrm>
            <a:off x="4445000" y="1638300"/>
            <a:ext cx="7366000" cy="41402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1155700" y="6908800"/>
            <a:ext cx="13931900" cy="15875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155700" y="241300"/>
            <a:ext cx="13931900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155700" y="2603500"/>
            <a:ext cx="13931900" cy="570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7960783" y="8686800"/>
            <a:ext cx="317501" cy="342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7493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0414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3335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16383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19304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22225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25146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28067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3098800" marR="0" indent="-533400" algn="l" defTabSz="546100" latinLnBrk="0">
        <a:lnSpc>
          <a:spcPct val="100000"/>
        </a:lnSpc>
        <a:spcBef>
          <a:spcPts val="3500"/>
        </a:spcBef>
        <a:spcAft>
          <a:spcPts val="0"/>
        </a:spcAft>
        <a:buClrTx/>
        <a:buSzPct val="171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ctrTitle"/>
          </p:nvPr>
        </p:nvSpPr>
        <p:spPr>
          <a:xfrm>
            <a:off x="1168400" y="1892300"/>
            <a:ext cx="13931900" cy="1600200"/>
          </a:xfrm>
          <a:prstGeom prst="rect">
            <a:avLst/>
          </a:prstGeom>
        </p:spPr>
        <p:txBody>
          <a:bodyPr anchor="t"/>
          <a:lstStyle/>
          <a:p>
            <a:pPr>
              <a:lnSpc>
                <a:spcPct val="90000"/>
              </a:lnSpc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Sous-titre</a:t>
            </a:r>
          </a:p>
          <a:p>
            <a:pPr>
              <a:lnSpc>
                <a:spcPct val="90000"/>
              </a:lnSpc>
              <a:defRPr sz="5200" b="1">
                <a:latin typeface="Arial"/>
                <a:ea typeface="Arial"/>
                <a:cs typeface="Arial"/>
                <a:sym typeface="Arial"/>
              </a:defRPr>
            </a:pPr>
            <a:r>
              <a:t>Titre de 6 mots maximum</a:t>
            </a:r>
          </a:p>
        </p:txBody>
      </p:sp>
      <p:pic>
        <p:nvPicPr>
          <p:cNvPr id="138" name="point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500" y="1485900"/>
            <a:ext cx="15113000" cy="182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1500" y="495300"/>
            <a:ext cx="4619245" cy="6524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point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500" y="7899400"/>
            <a:ext cx="15113000" cy="18264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Shape 141"/>
          <p:cNvSpPr/>
          <p:nvPr/>
        </p:nvSpPr>
        <p:spPr>
          <a:xfrm>
            <a:off x="13385800" y="533400"/>
            <a:ext cx="18796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defRPr sz="2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(Votre logo)</a:t>
            </a:r>
          </a:p>
        </p:txBody>
      </p:sp>
      <p:pic>
        <p:nvPicPr>
          <p:cNvPr id="142" name="photo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384800" y="3594100"/>
            <a:ext cx="5486400" cy="3656172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Shape 143"/>
          <p:cNvSpPr/>
          <p:nvPr/>
        </p:nvSpPr>
        <p:spPr>
          <a:xfrm>
            <a:off x="571500" y="8264288"/>
            <a:ext cx="3206701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lnSpc>
                <a:spcPct val="90000"/>
              </a:lnSpc>
              <a:defRPr sz="2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(Logo du programme)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ctrTitle"/>
          </p:nvPr>
        </p:nvSpPr>
        <p:spPr>
          <a:xfrm>
            <a:off x="1168400" y="2489200"/>
            <a:ext cx="13931900" cy="800100"/>
          </a:xfrm>
          <a:prstGeom prst="rect">
            <a:avLst/>
          </a:prstGeom>
        </p:spPr>
        <p:txBody>
          <a:bodyPr anchor="t"/>
          <a:lstStyle>
            <a:lvl1pPr>
              <a:lnSpc>
                <a:spcPct val="90000"/>
              </a:lnSpc>
              <a:defRPr sz="3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Titre descriptif de 10 mots maximum</a:t>
            </a:r>
          </a:p>
        </p:txBody>
      </p:sp>
      <p:pic>
        <p:nvPicPr>
          <p:cNvPr id="146" name="point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500" y="1485900"/>
            <a:ext cx="15113000" cy="182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1500" y="495300"/>
            <a:ext cx="4619245" cy="652488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Shape 148"/>
          <p:cNvSpPr/>
          <p:nvPr/>
        </p:nvSpPr>
        <p:spPr>
          <a:xfrm>
            <a:off x="13385800" y="533400"/>
            <a:ext cx="18796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defRPr sz="2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(Votre logo)</a:t>
            </a:r>
          </a:p>
        </p:txBody>
      </p:sp>
      <p:sp>
        <p:nvSpPr>
          <p:cNvPr id="149" name="Shape 149"/>
          <p:cNvSpPr/>
          <p:nvPr/>
        </p:nvSpPr>
        <p:spPr>
          <a:xfrm>
            <a:off x="1168400" y="4025900"/>
            <a:ext cx="13931900" cy="325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>
              <a:lnSpc>
                <a:spcPct val="130000"/>
              </a:lnSpc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Point clé 1</a:t>
            </a:r>
          </a:p>
          <a:p>
            <a:pPr>
              <a:lnSpc>
                <a:spcPct val="130000"/>
              </a:lnSpc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Point clé 2</a:t>
            </a:r>
          </a:p>
          <a:p>
            <a:pPr>
              <a:lnSpc>
                <a:spcPct val="130000"/>
              </a:lnSpc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Point clé 3</a:t>
            </a:r>
          </a:p>
          <a:p>
            <a:pPr>
              <a:lnSpc>
                <a:spcPct val="130000"/>
              </a:lnSpc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Point clé 4</a:t>
            </a:r>
          </a:p>
        </p:txBody>
      </p:sp>
      <p:pic>
        <p:nvPicPr>
          <p:cNvPr id="150" name="point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500" y="7899400"/>
            <a:ext cx="15113000" cy="18264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Shape 151"/>
          <p:cNvSpPr/>
          <p:nvPr/>
        </p:nvSpPr>
        <p:spPr>
          <a:xfrm>
            <a:off x="571500" y="8264288"/>
            <a:ext cx="3206701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lnSpc>
                <a:spcPct val="90000"/>
              </a:lnSpc>
              <a:defRPr sz="2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(Logo du programme)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ctrTitle"/>
          </p:nvPr>
        </p:nvSpPr>
        <p:spPr>
          <a:xfrm>
            <a:off x="1168400" y="7099300"/>
            <a:ext cx="13931900" cy="647700"/>
          </a:xfrm>
          <a:prstGeom prst="rect">
            <a:avLst/>
          </a:prstGeom>
        </p:spPr>
        <p:txBody>
          <a:bodyPr anchor="t"/>
          <a:lstStyle>
            <a:lvl1pPr>
              <a:lnSpc>
                <a:spcPct val="90000"/>
              </a:lnSpc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Légende descriptive de 10 mots maximum</a:t>
            </a:r>
          </a:p>
        </p:txBody>
      </p:sp>
      <p:pic>
        <p:nvPicPr>
          <p:cNvPr id="154" name="point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500" y="1485900"/>
            <a:ext cx="15113000" cy="182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1500" y="495300"/>
            <a:ext cx="4619245" cy="652488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Shape 156"/>
          <p:cNvSpPr/>
          <p:nvPr/>
        </p:nvSpPr>
        <p:spPr>
          <a:xfrm>
            <a:off x="13385800" y="533400"/>
            <a:ext cx="1879600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lnSpc>
                <a:spcPct val="90000"/>
              </a:lnSpc>
              <a:defRPr sz="2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(Votre logo)</a:t>
            </a:r>
          </a:p>
        </p:txBody>
      </p:sp>
      <p:pic>
        <p:nvPicPr>
          <p:cNvPr id="157" name="photo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356100" y="2019300"/>
            <a:ext cx="7543800" cy="502723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point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500" y="7899400"/>
            <a:ext cx="15113000" cy="18264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Shape 159"/>
          <p:cNvSpPr/>
          <p:nvPr/>
        </p:nvSpPr>
        <p:spPr>
          <a:xfrm>
            <a:off x="571500" y="8264288"/>
            <a:ext cx="3206701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l">
              <a:lnSpc>
                <a:spcPct val="90000"/>
              </a:lnSpc>
              <a:defRPr sz="2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(Logo du programme)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46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46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Custom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Gill Sans</vt:lpstr>
      <vt:lpstr>Lucida Grande</vt:lpstr>
      <vt:lpstr>White</vt:lpstr>
      <vt:lpstr>Sous-titre Titre de 6 mots maximum</vt:lpstr>
      <vt:lpstr>Titre descriptif de 10 mots maximum</vt:lpstr>
      <vt:lpstr>Légende descriptive de 10 mots maximum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Gabarit de diapositive PowerPoint</dc:title>
  <dc:creator>Federation of Canadian Municipalities / Fédération canadienne des municipalités</dc:creator>
  <cp:lastModifiedBy>Davis Carr</cp:lastModifiedBy>
  <cp:revision>2</cp:revision>
  <dcterms:modified xsi:type="dcterms:W3CDTF">2018-12-03T19:41:03Z</dcterms:modified>
</cp:coreProperties>
</file>